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96A694-43DE-4F38-A130-A0560E41C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F4B09B2-E004-43F1-ACCC-56BA7DF60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6547DE9-3F1A-4A32-B699-77B0252F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9E4-4F0F-4FFB-8CE3-1E4D09AA829E}" type="datetimeFigureOut">
              <a:rPr lang="pl-PL" smtClean="0"/>
              <a:t>2021-12-28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4213B3F-713E-484C-85C9-C6D62E26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FD1FD3B-D3C4-4304-816F-485DD5AB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5438-65F9-467D-A04E-C7E8C21255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12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1E7A1D-7BC3-4915-87F4-7ECC314A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32F1F77-8B97-48A6-842D-CD4B7C068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8A93178-7D16-4976-95BE-7A0F5F2A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9E4-4F0F-4FFB-8CE3-1E4D09AA829E}" type="datetimeFigureOut">
              <a:rPr lang="pl-PL" smtClean="0"/>
              <a:t>2021-12-28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AC4E51D-B758-4432-BA76-EE394227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7793247-448C-4F12-9084-53A438A8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5438-65F9-467D-A04E-C7E8C21255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084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23C65C6F-8CF3-4B50-94FE-0BB5C3CBE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CF1A3B2-6BEA-4D4D-B2EB-9AC50C66D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7E31452-642B-44D9-BBC1-61F2E841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9E4-4F0F-4FFB-8CE3-1E4D09AA829E}" type="datetimeFigureOut">
              <a:rPr lang="pl-PL" smtClean="0"/>
              <a:t>2021-12-28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7FF3991-238D-4C9B-9012-62FA5065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A5228BA-B522-429C-A52A-AA7FEADF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5438-65F9-467D-A04E-C7E8C21255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43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90EDE9-E3ED-48E5-8204-9A8AA472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F6F159E-2706-4F70-8A66-02920569E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FBFECF3-D3EE-4827-B923-11152C67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9E4-4F0F-4FFB-8CE3-1E4D09AA829E}" type="datetimeFigureOut">
              <a:rPr lang="pl-PL" smtClean="0"/>
              <a:t>2021-12-28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D92186F-11D4-4171-B5CE-CD31B75A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1DF9525-FDB8-41A7-AD5C-98A7A270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5438-65F9-467D-A04E-C7E8C21255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42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C78EB2-1A22-4C22-916F-060050E1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90DF2B3-20DA-4BF4-BCD8-2EDBEBCE9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1E5595C-96FC-4C52-81F2-BBBAFEA7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9E4-4F0F-4FFB-8CE3-1E4D09AA829E}" type="datetimeFigureOut">
              <a:rPr lang="pl-PL" smtClean="0"/>
              <a:t>2021-12-28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9F9D093-F365-4132-8C22-3D8629A2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E7A9EDB-D700-4335-8D37-E12F8380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5438-65F9-467D-A04E-C7E8C21255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83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A03BF3-4266-4563-B67A-99453827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FABFC89-06EE-45E4-82C9-8D3C22579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C6D810B-25F5-4FF3-9DC7-C87AB3173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4FC7071-224B-4023-BC5D-48E88640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9E4-4F0F-4FFB-8CE3-1E4D09AA829E}" type="datetimeFigureOut">
              <a:rPr lang="pl-PL" smtClean="0"/>
              <a:t>2021-12-28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0228457-E0B9-4AFF-B593-DF15F40A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21BEE3D-B423-4E66-9331-14E603B9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5438-65F9-467D-A04E-C7E8C21255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5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BD81A5-96A5-4F19-B2A5-4245621A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5746895-C283-4335-A16D-6AB8F4B40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62B7572C-F7B9-4B31-BB70-899B0C70E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CF1BC15-2E83-4523-ABFA-F45F959D5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48D5DF0-A54E-4061-919E-049C10DAC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15BFE5C8-34D6-4EDA-AD36-A9B2E016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9E4-4F0F-4FFB-8CE3-1E4D09AA829E}" type="datetimeFigureOut">
              <a:rPr lang="pl-PL" smtClean="0"/>
              <a:t>2021-12-28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D415E6E-410F-4AAF-B3F0-71C583CA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BECF8FFB-557E-4C99-9AA6-A2D240C1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5438-65F9-467D-A04E-C7E8C21255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0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9917DE-55AD-42EA-8343-EA543370F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820C427F-FBBD-4F56-A897-2102CFA7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9E4-4F0F-4FFB-8CE3-1E4D09AA829E}" type="datetimeFigureOut">
              <a:rPr lang="pl-PL" smtClean="0"/>
              <a:t>2021-12-28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E2C08B40-B61D-4027-97FC-0100C111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CEE1F80-AD71-42D0-9B34-F7EA1014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5438-65F9-467D-A04E-C7E8C21255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81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12E70C37-28E4-4436-91BE-CD0D99B8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9E4-4F0F-4FFB-8CE3-1E4D09AA829E}" type="datetimeFigureOut">
              <a:rPr lang="pl-PL" smtClean="0"/>
              <a:t>2021-12-28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E9519C0-5C34-48D0-9362-CFBF8ABB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71A0448C-61A4-48AB-B980-DDD66E34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5438-65F9-467D-A04E-C7E8C21255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55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604658-A23E-4BDA-9635-76FA86AA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D698B92-EE18-49CF-8AFF-5B622FB7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66688EA-84AC-4B28-86E5-0BC518160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CE11499-A8AE-4AA2-8B14-D21D3611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9E4-4F0F-4FFB-8CE3-1E4D09AA829E}" type="datetimeFigureOut">
              <a:rPr lang="pl-PL" smtClean="0"/>
              <a:t>2021-12-28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949EE63-59CB-484C-8282-312667D6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3EA1258-2875-4FC4-B773-A7BDFDF4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5438-65F9-467D-A04E-C7E8C21255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14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BD6142-F18D-4EEF-91E5-E8F6D706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48BED71-6269-4C7F-AA1E-5D53B4A8E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7791006-DC03-46F1-BE1B-77EC74760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6D682B3-E5AB-43DE-8908-6DC51706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69E4-4F0F-4FFB-8CE3-1E4D09AA829E}" type="datetimeFigureOut">
              <a:rPr lang="pl-PL" smtClean="0"/>
              <a:t>2021-12-28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1D201ED-8C24-4E35-BC9D-B10D392A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538EFD9-3894-4278-950C-9082D1C2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B5438-65F9-467D-A04E-C7E8C21255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21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57A2670-DC3B-4E8D-BFD8-321639D5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9F6D2F9-D7ED-42B6-91AE-CA980B9D9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13E73D9-74AD-4BCE-8619-72F91611C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F69E4-4F0F-4FFB-8CE3-1E4D09AA829E}" type="datetimeFigureOut">
              <a:rPr lang="pl-PL" smtClean="0"/>
              <a:t>2021-12-28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610A6AC-5008-4D05-9598-0939BCDDA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7D5B024-28D1-4184-8F41-01CA438F4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B5438-65F9-467D-A04E-C7E8C21255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43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02" y="0"/>
            <a:ext cx="969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5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A71FE35-0589-46E7-8813-9AB69A416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0" y="0"/>
            <a:ext cx="10924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5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61EB62F-55E9-412C-933E-7C0B0110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1" y="0"/>
            <a:ext cx="10813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9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C28AA4AC-81EC-499D-BE06-CEFF7A966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37" y="0"/>
            <a:ext cx="10999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3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93AC611-DE71-4D51-A3C0-238BE435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56" y="0"/>
            <a:ext cx="10906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8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068B7F3-F3CD-4D8B-99A5-3FC60D3DC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45" y="0"/>
            <a:ext cx="11045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7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12E9001-DB81-4A65-A9BA-FC5E5EBAE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12" y="0"/>
            <a:ext cx="10926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9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162BBBCF-6736-48CB-84B7-525DE15FA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24" y="0"/>
            <a:ext cx="10961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8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A981C38-991C-481D-BB0B-CBA48B887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32" y="0"/>
            <a:ext cx="10914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370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</dc:creator>
  <cp:lastModifiedBy>Mareka</cp:lastModifiedBy>
  <cp:revision>2</cp:revision>
  <dcterms:created xsi:type="dcterms:W3CDTF">2021-12-11T08:58:17Z</dcterms:created>
  <dcterms:modified xsi:type="dcterms:W3CDTF">2021-12-28T14:59:10Z</dcterms:modified>
</cp:coreProperties>
</file>